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8" r:id="rId3"/>
    <p:sldMasterId id="2147483840" r:id="rId4"/>
    <p:sldMasterId id="2147483792" r:id="rId5"/>
    <p:sldMasterId id="2147483928" r:id="rId6"/>
  </p:sldMasterIdLst>
  <p:notesMasterIdLst>
    <p:notesMasterId r:id="rId8"/>
  </p:notesMasterIdLst>
  <p:sldIdLst>
    <p:sldId id="256" r:id="rId7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052101F4-2D16-45BB-A587-F4A53AEF221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J-USER" initials="F" lastIdx="1" clrIdx="0"/>
  <p:cmAuthor id="1" name="oonishi tomoko" initials="ot" lastIdx="1" clrIdx="1">
    <p:extLst>
      <p:ext uri="{19B8F6BF-5375-455C-9EA6-DF929625EA0E}">
        <p15:presenceInfo xmlns:p15="http://schemas.microsoft.com/office/powerpoint/2012/main" userId="ad43863b95fc6c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967"/>
    <a:srgbClr val="008000"/>
    <a:srgbClr val="FF66CC"/>
    <a:srgbClr val="FF66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04" autoAdjust="0"/>
  </p:normalViewPr>
  <p:slideViewPr>
    <p:cSldViewPr>
      <p:cViewPr varScale="1">
        <p:scale>
          <a:sx n="74" d="100"/>
          <a:sy n="74" d="100"/>
        </p:scale>
        <p:origin x="2246" y="4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7302277-DFCF-460B-A840-CE7FFA159936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A052DD8F-8558-46C3-8684-5925078EB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3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36763" y="752475"/>
            <a:ext cx="2814637" cy="37560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2DD8F-8558-46C3-8684-5925078EBC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5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2515831" y="4719820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114551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83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6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14900" y="366609"/>
            <a:ext cx="1143000" cy="7802033"/>
          </a:xfrm>
        </p:spPr>
        <p:txBody>
          <a:bodyPr vert="eaVert" anchor="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2515831" y="4719820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114551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32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100" y="3762451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0100" y="2540002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3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34106" y="2133602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501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30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946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628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42900" y="1996556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dirty="0"/>
              <a:t>マスター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605372" y="4690368"/>
            <a:ext cx="442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384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91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448478" y="1339560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447531" y="1331757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810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155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14900" y="366609"/>
            <a:ext cx="1143000" cy="7802033"/>
          </a:xfrm>
        </p:spPr>
        <p:txBody>
          <a:bodyPr vert="eaVert" anchor="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96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2515831" y="4719820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114551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242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795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100" y="3762451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0100" y="2540002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3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34106" y="2133602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41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462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01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0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0100" y="3762451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0100" y="2540002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403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4423410" cy="66680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dirty="0"/>
              <a:t>コトバノコト。</a:t>
            </a:r>
            <a:endParaRPr kumimoji="0"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42900" y="1996556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dirty="0"/>
              <a:t>マスター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605372" y="4690368"/>
            <a:ext cx="442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528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448478" y="1339560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447531" y="1331757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65765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106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14900" y="366609"/>
            <a:ext cx="1143000" cy="7802033"/>
          </a:xfrm>
        </p:spPr>
        <p:txBody>
          <a:bodyPr vert="eaVert" anchor="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638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9330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196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6320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753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760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8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34106" y="2133602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866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0004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031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2389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062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4"/>
            <a:ext cx="1543050" cy="78009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4"/>
            <a:ext cx="4476750" cy="78009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877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2326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87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737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0364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480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1688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5921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7101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853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2084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8536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1" y="0"/>
            <a:ext cx="7166372" cy="9137651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962335" y="1557772"/>
            <a:ext cx="4939593" cy="6050421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319" y="2740371"/>
            <a:ext cx="4821334" cy="2414181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3600" spc="-85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319" y="5255323"/>
            <a:ext cx="4821334" cy="177882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>
            <a:lvl1pPr algn="ctr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14669" y="1"/>
            <a:ext cx="7066319" cy="9144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480060" y="2266119"/>
            <a:ext cx="2464914" cy="4627228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3133232"/>
            <a:ext cx="2334036" cy="3286603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765" y="1070915"/>
            <a:ext cx="3068558" cy="6998163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6564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1" y="0"/>
            <a:ext cx="7166372" cy="9137651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802607" y="1545203"/>
            <a:ext cx="3238263" cy="6050421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361" y="2705103"/>
            <a:ext cx="3122214" cy="2309965"/>
          </a:xfrm>
        </p:spPr>
        <p:txBody>
          <a:bodyPr bIns="0" anchor="b">
            <a:normAutofit/>
          </a:bodyPr>
          <a:lstStyle>
            <a:lvl1pPr algn="ctr">
              <a:defRPr sz="27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361" y="5124451"/>
            <a:ext cx="3122214" cy="1901463"/>
          </a:xfrm>
        </p:spPr>
        <p:txBody>
          <a:bodyPr tIns="0">
            <a:normAutofit/>
          </a:bodyPr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>
            <a:lvl1pPr algn="ctr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176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14669" y="1"/>
            <a:ext cx="7066319" cy="9144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480060" y="2266119"/>
            <a:ext cx="2464914" cy="4627228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65" y="3140091"/>
            <a:ext cx="2341622" cy="327974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7260" y="1072039"/>
            <a:ext cx="3068756" cy="32791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5212" y="4780139"/>
            <a:ext cx="3070803" cy="3294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56732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2181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3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14669" y="1"/>
            <a:ext cx="7066319" cy="9144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480060" y="2266119"/>
            <a:ext cx="2464914" cy="4627228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65" y="3141131"/>
            <a:ext cx="2341622" cy="327870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9960" y="1069600"/>
            <a:ext cx="2853842" cy="9144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9977" y="1983999"/>
            <a:ext cx="2853506" cy="2367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1258" y="4780691"/>
            <a:ext cx="2864756" cy="9144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1258" y="5693776"/>
            <a:ext cx="2864756" cy="23805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56732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439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14669" y="1"/>
            <a:ext cx="7066319" cy="9144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480060" y="2266119"/>
            <a:ext cx="2464914" cy="4627228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3133232"/>
            <a:ext cx="2334035" cy="3286603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2455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6732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4742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4669" y="1"/>
            <a:ext cx="7066319" cy="9144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480060" y="2266119"/>
            <a:ext cx="2464914" cy="4627228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3133233"/>
            <a:ext cx="2334035" cy="1633865"/>
          </a:xfrm>
        </p:spPr>
        <p:txBody>
          <a:bodyPr bIns="0" anchor="b">
            <a:noAutofit/>
          </a:bodyPr>
          <a:lstStyle>
            <a:lvl1pPr algn="ctr">
              <a:defRPr sz="21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765" y="1068521"/>
            <a:ext cx="3071732" cy="6999327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4166" y="4767099"/>
            <a:ext cx="2334035" cy="1652736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FEFF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3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1" y="0"/>
            <a:ext cx="7166372" cy="9137651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483347" y="2264443"/>
            <a:ext cx="3268314" cy="4627227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41007" y="0"/>
            <a:ext cx="2616993" cy="9144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89" y="3115204"/>
            <a:ext cx="3148250" cy="1687385"/>
          </a:xfrm>
        </p:spPr>
        <p:txBody>
          <a:bodyPr bIns="0" anchor="b">
            <a:normAutofit/>
          </a:bodyPr>
          <a:lstStyle>
            <a:lvl1pPr>
              <a:defRPr sz="24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35" y="4802589"/>
            <a:ext cx="3149441" cy="1619380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FEFF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3268981" cy="42672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6597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364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14669" y="1"/>
            <a:ext cx="7066319" cy="9144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480060" y="2266119"/>
            <a:ext cx="2464914" cy="4627228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840" y="3133235"/>
            <a:ext cx="2335361" cy="32970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11765" y="1059626"/>
            <a:ext cx="3071732" cy="700945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987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1" y="1"/>
            <a:ext cx="7066319" cy="9144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3921101" y="2266119"/>
            <a:ext cx="2464914" cy="4627228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85207" y="3133233"/>
            <a:ext cx="2334035" cy="328660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444" y="1070411"/>
            <a:ext cx="3088718" cy="70064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426720"/>
            <a:ext cx="2057400" cy="426720"/>
          </a:xfrm>
        </p:spPr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8302752"/>
            <a:ext cx="5891022" cy="42672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426720"/>
            <a:ext cx="514350" cy="426720"/>
          </a:xfrm>
        </p:spPr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3995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9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3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42900" y="1996556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dirty="0"/>
              <a:t>マスター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605372" y="4690368"/>
            <a:ext cx="442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89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448478" y="1339560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447531" y="1331757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38953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7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3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04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0768B-C317-4A2A-846E-EADA427FDFE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665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665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E7204-3226-4845-A007-B2AB7CB1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36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B5F3-5360-415F-931E-8256E8C27282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3664-CF29-4523-AF4C-FEEAFC4AA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17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166" y="3133233"/>
            <a:ext cx="2334035" cy="3286603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1766" y="1059626"/>
            <a:ext cx="3059317" cy="7009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426720"/>
            <a:ext cx="2057400" cy="426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C97B-A5F2-466A-B37F-BE378B0A0809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" y="8302752"/>
            <a:ext cx="5891022" cy="426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6732" y="426720"/>
            <a:ext cx="514350" cy="426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40DE-F84B-4A15-8755-8016B6D8F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8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</p:sldLayoutIdLst>
  <p:txStyles>
    <p:titleStyle>
      <a:lvl1pPr algn="ctr" defTabSz="514350" rtl="0" eaLnBrk="1" latinLnBrk="0" hangingPunct="1">
        <a:lnSpc>
          <a:spcPct val="85000"/>
        </a:lnSpc>
        <a:spcBef>
          <a:spcPct val="0"/>
        </a:spcBef>
        <a:buNone/>
        <a:defRPr kumimoji="1" sz="2400" b="0" i="0" kern="1200" cap="none" spc="-85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20000"/>
        </a:lnSpc>
        <a:spcBef>
          <a:spcPts val="563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05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675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675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675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675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30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3116" y="6749327"/>
            <a:ext cx="2088231" cy="156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96653" y="6990903"/>
            <a:ext cx="4536504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  <a:effectLst>
            <a:outerShdw blurRad="50800" dist="25000" dir="5400000" rotWithShape="0">
              <a:schemeClr val="dk1">
                <a:shade val="30000"/>
                <a:satMod val="150000"/>
                <a:alpha val="38000"/>
              </a:schemeClr>
            </a:outerShdw>
            <a:softEdge rad="317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各回ワンコイン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</a:t>
            </a:r>
            <a:r>
              <a:rPr kumimoji="1"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＋</a:t>
            </a:r>
            <a:r>
              <a:rPr kumimoji="1"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</a:t>
            </a:r>
            <a:r>
              <a:rPr kumimoji="1"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円でケーキセット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にできます。おススメ！</a:t>
            </a:r>
            <a:r>
              <a:rPr kumimoji="1"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講師・大西友子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フリーアナウンサー・ベビーサイン協会認定講師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予約・ファミリーサロン</a:t>
            </a:r>
            <a:r>
              <a:rPr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国分寺駅徒歩</a:t>
            </a:r>
            <a:r>
              <a:rPr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r>
              <a:rPr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042-326-2414</a:t>
            </a:r>
            <a:endParaRPr lang="ja-JP" altLang="en-US" sz="1200" dirty="0">
              <a:solidFill>
                <a:srgbClr val="E5196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lang="ja-JP" altLang="en-US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お子様連れでお気軽にお越しください</a:t>
            </a:r>
            <a:r>
              <a:rPr lang="en-US" altLang="ja-JP" sz="1200" dirty="0">
                <a:solidFill>
                  <a:srgbClr val="E5196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endParaRPr lang="ja-JP" altLang="en-US" sz="1200" dirty="0">
              <a:solidFill>
                <a:srgbClr val="E5196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400" dirty="0">
              <a:solidFill>
                <a:schemeClr val="accent6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949" y="179512"/>
            <a:ext cx="4835243" cy="1080120"/>
          </a:xfrm>
          <a:noFill/>
        </p:spPr>
        <p:txBody>
          <a:bodyPr>
            <a:noAutofit/>
          </a:bodyPr>
          <a:lstStyle/>
          <a:p>
            <a:r>
              <a:rPr kumimoji="1" lang="ja-JP" altLang="en-US" sz="4800" b="1" dirty="0">
                <a:ln w="500" cap="rnd">
                  <a:solidFill>
                    <a:srgbClr val="FFFF00"/>
                  </a:solidFill>
                </a:ln>
                <a:solidFill>
                  <a:srgbClr val="E5196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コトバのコト。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3"/>
          </p:nvPr>
        </p:nvSpPr>
        <p:spPr>
          <a:xfrm>
            <a:off x="575252" y="1187624"/>
            <a:ext cx="5472608" cy="1008112"/>
          </a:xfr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ja-JP" altLang="en-US" sz="2300" dirty="0">
                <a:latin typeface="BatangChe" pitchFamily="49" charset="-127"/>
                <a:ea typeface="BatangChe" pitchFamily="49" charset="-127"/>
              </a:rPr>
              <a:t>　　</a:t>
            </a:r>
            <a:r>
              <a:rPr kumimoji="1" lang="ja-JP" altLang="en-US" sz="6400" dirty="0">
                <a:latin typeface="BatangChe" pitchFamily="49" charset="-127"/>
                <a:ea typeface="BatangChe" pitchFamily="49" charset="-127"/>
              </a:rPr>
              <a:t>　</a:t>
            </a:r>
            <a:endParaRPr kumimoji="1" lang="ja-JP" altLang="en-US" sz="6400" dirty="0">
              <a:solidFill>
                <a:schemeClr val="accent6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  <a:p>
            <a:pPr marL="0" indent="0">
              <a:buNone/>
            </a:pPr>
            <a:r>
              <a:rPr kumimoji="1" lang="ja-JP" altLang="en-US" sz="6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ママの言葉をシャワーのように浴びて成長</a:t>
            </a:r>
            <a:r>
              <a:rPr lang="ja-JP" altLang="en-US" sz="6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r>
              <a:rPr kumimoji="1" lang="ja-JP" altLang="en-US" sz="6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子供たち。</a:t>
            </a:r>
          </a:p>
          <a:p>
            <a:pPr marL="0" indent="0">
              <a:buNone/>
            </a:pPr>
            <a:r>
              <a:rPr kumimoji="1" lang="ja-JP" altLang="en-US" sz="6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だからこそ、美しい言葉で接してあげたい</a:t>
            </a:r>
            <a:r>
              <a:rPr lang="ja-JP" altLang="en-US" sz="6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ですね</a:t>
            </a:r>
            <a:r>
              <a:rPr kumimoji="1" lang="ja-JP" altLang="en-US" sz="6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</a:p>
          <a:p>
            <a:pPr marL="0" indent="0">
              <a:buNone/>
            </a:pPr>
            <a:r>
              <a:rPr lang="ja-JP" altLang="en-US" sz="5500" dirty="0">
                <a:latin typeface="BatangChe" pitchFamily="49" charset="-127"/>
                <a:ea typeface="BatangChe" pitchFamily="49" charset="-127"/>
              </a:rPr>
              <a:t>　　　</a:t>
            </a:r>
            <a:endParaRPr kumimoji="1" lang="ja-JP" altLang="en-US" sz="5500" dirty="0"/>
          </a:p>
          <a:p>
            <a:pPr marL="0" indent="0" algn="dist">
              <a:buNone/>
            </a:pPr>
            <a:endParaRPr kumimoji="1" lang="ja-JP" altLang="en-US" sz="4400" dirty="0">
              <a:latin typeface="DFKai-SB" pitchFamily="65" charset="-120"/>
              <a:ea typeface="DFKai-SB" pitchFamily="65" charset="-120"/>
            </a:endParaRPr>
          </a:p>
          <a:p>
            <a:pPr marL="0" indent="0" algn="dist">
              <a:buNone/>
            </a:pPr>
            <a:r>
              <a:rPr kumimoji="1" lang="ja-JP" altLang="en-US" sz="4800" b="1" dirty="0" err="1">
                <a:solidFill>
                  <a:schemeClr val="tx2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ー</a:t>
            </a:r>
            <a:r>
              <a:rPr kumimoji="1" lang="ja-JP" altLang="en-US" sz="4800" b="1" dirty="0">
                <a:solidFill>
                  <a:schemeClr val="tx2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全</a:t>
            </a:r>
            <a:r>
              <a:rPr lang="en-US" altLang="ja-JP" sz="4800" b="1" dirty="0">
                <a:solidFill>
                  <a:schemeClr val="tx2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kumimoji="1" lang="ja-JP" altLang="en-US" sz="4800" b="1" dirty="0">
                <a:solidFill>
                  <a:schemeClr val="tx2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回のワンコインワークショップ・</a:t>
            </a:r>
            <a:r>
              <a:rPr kumimoji="1" lang="en-US" altLang="ja-JP" sz="4800" b="1" dirty="0">
                <a:solidFill>
                  <a:schemeClr val="tx2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kumimoji="1" lang="ja-JP" altLang="en-US" sz="4800" b="1" dirty="0">
                <a:solidFill>
                  <a:schemeClr val="tx2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回のみの参加もできますー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38232" y="4292315"/>
            <a:ext cx="442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19368" y="4671835"/>
            <a:ext cx="442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4704" y="2963675"/>
            <a:ext cx="5256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①美しい日本語を使おう　   </a:t>
            </a:r>
            <a:r>
              <a:rPr lang="en-US" altLang="ja-JP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4/3(</a:t>
            </a:r>
            <a:r>
              <a:rPr lang="ja-JP" altLang="en-US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金</a:t>
            </a:r>
            <a:r>
              <a:rPr lang="en-US" altLang="ja-JP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)10:30</a:t>
            </a:r>
            <a:endParaRPr lang="ja-JP" altLang="en-US" sz="1200" b="1" dirty="0">
              <a:solidFill>
                <a:prstClr val="black"/>
              </a:solidFill>
              <a:latin typeface="有澤太楷書P" pitchFamily="66" charset="-128"/>
              <a:ea typeface="HG創英角ﾎﾟｯﾌﾟ体" panose="040B0A09000000000000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私の使う言葉は乱れていない？敬語間違っていない？自信のない人も</a:t>
            </a:r>
            <a:endParaRPr lang="en-US" altLang="ja-JP" sz="1200" dirty="0">
              <a:solidFill>
                <a:prstClr val="black"/>
              </a:solidFill>
              <a:latin typeface="有澤太楷書P" pitchFamily="66" charset="-128"/>
              <a:ea typeface="HG創英角ﾎﾟｯﾌﾟ体" panose="040B0A09000000000000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多いみたい。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身近なやりとりを題材に言葉のチョイスを確認してみましょう。</a:t>
            </a:r>
          </a:p>
          <a:p>
            <a:pPr lvl="0"/>
            <a:endParaRPr lang="ja-JP" altLang="en-US" sz="1200" dirty="0">
              <a:solidFill>
                <a:prstClr val="black"/>
              </a:solidFill>
              <a:ea typeface="HG創英角ﾎﾟｯﾌﾟ体" panose="040B0A09000000000000"/>
            </a:endParaRPr>
          </a:p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②今の私を見つめよう　　   </a:t>
            </a:r>
            <a:r>
              <a:rPr lang="en-US" altLang="ja-JP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4/10(</a:t>
            </a:r>
            <a:r>
              <a:rPr lang="ja-JP" altLang="en-US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金</a:t>
            </a:r>
            <a:r>
              <a:rPr lang="en-US" altLang="ja-JP" sz="1200" b="1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)10:30</a:t>
            </a:r>
            <a:endParaRPr lang="ja-JP" altLang="en-US" sz="1200" b="1" dirty="0">
              <a:solidFill>
                <a:prstClr val="black"/>
              </a:solidFill>
              <a:latin typeface="有澤太楷書P" pitchFamily="66" charset="-128"/>
              <a:ea typeface="HG創英角ﾎﾟｯﾌﾟ体" panose="040B0A09000000000000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有澤太楷書P" pitchFamily="66" charset="-128"/>
                <a:ea typeface="HG創英角ﾎﾟｯﾌﾟ体" panose="040B0A09000000000000"/>
              </a:rPr>
              <a:t>母になった私は今本当は何を考えているのか・・・ゆっくり自分を見つめる時間です。人に話を聞いてもらい、他人から見た「私」と向き合ってみませんか？自分でも気づいていなかった魅力やわだかまりが見つかります。</a:t>
            </a:r>
          </a:p>
          <a:p>
            <a:pPr lvl="0"/>
            <a:endParaRPr lang="ja-JP" altLang="en-US" sz="1200" dirty="0">
              <a:solidFill>
                <a:prstClr val="black"/>
              </a:solidFill>
              <a:latin typeface="有澤太楷書P" pitchFamily="66" charset="-128"/>
              <a:ea typeface="HG創英角ﾎﾟｯﾌﾟ体" panose="040B0A09000000000000"/>
            </a:endParaRPr>
          </a:p>
          <a:p>
            <a:r>
              <a:rPr lang="ja-JP" altLang="en-US" sz="1200" b="1" dirty="0">
                <a:latin typeface="有澤太楷書P" pitchFamily="66" charset="-128"/>
                <a:ea typeface="HG創英角ﾎﾟｯﾌﾟ体" panose="040B0A09000000000000"/>
              </a:rPr>
              <a:t>③伝わる話し方を考えよう　</a:t>
            </a:r>
            <a:r>
              <a:rPr lang="en-US" altLang="ja-JP" sz="1200" b="1">
                <a:latin typeface="有澤太楷書P" pitchFamily="66" charset="-128"/>
                <a:ea typeface="HG創英角ﾎﾟｯﾌﾟ体" panose="040B0A09000000000000"/>
              </a:rPr>
              <a:t>4/17(</a:t>
            </a:r>
            <a:r>
              <a:rPr lang="ja-JP" altLang="en-US" sz="1200" b="1" dirty="0">
                <a:latin typeface="有澤太楷書P" pitchFamily="66" charset="-128"/>
                <a:ea typeface="HG創英角ﾎﾟｯﾌﾟ体" panose="040B0A09000000000000"/>
              </a:rPr>
              <a:t>金</a:t>
            </a:r>
            <a:r>
              <a:rPr lang="en-US" altLang="ja-JP" sz="1200" b="1" dirty="0">
                <a:latin typeface="有澤太楷書P" pitchFamily="66" charset="-128"/>
                <a:ea typeface="HG創英角ﾎﾟｯﾌﾟ体" panose="040B0A09000000000000"/>
              </a:rPr>
              <a:t>)10:30</a:t>
            </a:r>
            <a:endParaRPr lang="ja-JP" altLang="en-US" sz="1200" b="1" dirty="0">
              <a:latin typeface="有澤太楷書P" pitchFamily="66" charset="-128"/>
              <a:ea typeface="HG創英角ﾎﾟｯﾌﾟ体" panose="040B0A09000000000000"/>
            </a:endParaRPr>
          </a:p>
          <a:p>
            <a:r>
              <a:rPr lang="ja-JP" altLang="en-US" sz="1200" dirty="0">
                <a:latin typeface="有澤太楷書P" pitchFamily="66" charset="-128"/>
                <a:ea typeface="HG創英角ﾎﾟｯﾌﾟ体" panose="040B0A09000000000000"/>
              </a:rPr>
              <a:t>「じゅげむ」「早口言葉」を使っていっぱいおしゃべり。正しい心地よい</a:t>
            </a:r>
          </a:p>
          <a:p>
            <a:r>
              <a:rPr lang="ja-JP" altLang="en-US" sz="1200" dirty="0">
                <a:latin typeface="有澤太楷書P" pitchFamily="66" charset="-128"/>
                <a:ea typeface="HG創英角ﾎﾟｯﾌﾟ体" panose="040B0A09000000000000"/>
              </a:rPr>
              <a:t>発音もお伝えします。美しい読み方での絵本の読み聞かせは、お子さんも喜ぶし自分も楽しいものです。美しい言葉で思いを伝えていきましょう。</a:t>
            </a:r>
            <a:endParaRPr lang="en-US" altLang="ja-JP" sz="1200" dirty="0">
              <a:latin typeface="有澤太楷書P" pitchFamily="66" charset="-128"/>
              <a:ea typeface="HG創英角ﾎﾟｯﾌﾟ体" panose="040B0A09000000000000"/>
            </a:endParaRPr>
          </a:p>
          <a:p>
            <a:endParaRPr lang="en-US" altLang="ja-JP" sz="1200" dirty="0">
              <a:latin typeface="有澤太楷書P" pitchFamily="66" charset="-128"/>
              <a:ea typeface="HG創英角ﾎﾟｯﾌﾟ体" panose="040B0A09000000000000"/>
            </a:endParaRPr>
          </a:p>
          <a:p>
            <a:r>
              <a:rPr lang="ja-JP" altLang="en-US" sz="1200" b="1" dirty="0">
                <a:latin typeface="有澤太楷書P" pitchFamily="66" charset="-128"/>
                <a:ea typeface="HG創英角ﾎﾟｯﾌﾟ体" panose="040B0A09000000000000"/>
              </a:rPr>
              <a:t>④「読みっこ 聞きっこ」　　</a:t>
            </a:r>
            <a:r>
              <a:rPr lang="en-US" altLang="ja-JP" sz="1200" b="1" dirty="0">
                <a:latin typeface="有澤太楷書P" pitchFamily="66" charset="-128"/>
                <a:ea typeface="HG創英角ﾎﾟｯﾌﾟ体" panose="040B0A09000000000000"/>
              </a:rPr>
              <a:t>4/24</a:t>
            </a:r>
            <a:r>
              <a:rPr lang="ja-JP" altLang="en-US" sz="1200" b="1" dirty="0">
                <a:latin typeface="有澤太楷書P" pitchFamily="66" charset="-128"/>
                <a:ea typeface="HG創英角ﾎﾟｯﾌﾟ体" panose="040B0A09000000000000"/>
              </a:rPr>
              <a:t>（金）</a:t>
            </a:r>
            <a:r>
              <a:rPr lang="en-US" altLang="ja-JP" sz="1200" b="1" dirty="0">
                <a:latin typeface="有澤太楷書P" pitchFamily="66" charset="-128"/>
                <a:ea typeface="HG創英角ﾎﾟｯﾌﾟ体" panose="040B0A09000000000000"/>
              </a:rPr>
              <a:t>10</a:t>
            </a:r>
            <a:r>
              <a:rPr lang="ja-JP" altLang="en-US" sz="1200" b="1" dirty="0">
                <a:latin typeface="有澤太楷書P" pitchFamily="66" charset="-128"/>
                <a:ea typeface="HG創英角ﾎﾟｯﾌﾟ体" panose="040B0A09000000000000"/>
              </a:rPr>
              <a:t>：</a:t>
            </a:r>
            <a:r>
              <a:rPr lang="en-US" altLang="ja-JP" sz="1200" b="1" dirty="0">
                <a:latin typeface="有澤太楷書P" pitchFamily="66" charset="-128"/>
                <a:ea typeface="HG創英角ﾎﾟｯﾌﾟ体" panose="040B0A09000000000000"/>
              </a:rPr>
              <a:t>30</a:t>
            </a:r>
          </a:p>
          <a:p>
            <a:r>
              <a:rPr lang="ja-JP" altLang="en-US" sz="1200" dirty="0">
                <a:latin typeface="有澤太楷書P" pitchFamily="66" charset="-128"/>
                <a:ea typeface="HG創英角ﾎﾟｯﾌﾟ体" panose="040B0A09000000000000"/>
              </a:rPr>
              <a:t>絵本の読み方は人それぞれ。みんなで絵本の読み聞かせを楽しみましょう。</a:t>
            </a:r>
          </a:p>
          <a:p>
            <a:r>
              <a:rPr lang="ja-JP" altLang="en-US" sz="1200" dirty="0">
                <a:latin typeface="有澤太楷書P" pitchFamily="66" charset="-128"/>
                <a:ea typeface="HG創英角ﾎﾟｯﾌﾟ体" panose="040B0A09000000000000"/>
              </a:rPr>
              <a:t>気になる絵本を一冊お持ちくださいね。</a:t>
            </a:r>
            <a:endParaRPr lang="en-US" altLang="ja-JP" sz="1200" dirty="0">
              <a:latin typeface="有澤太楷書P" pitchFamily="66" charset="-128"/>
              <a:ea typeface="HG創英角ﾎﾟｯﾌﾟ体" panose="040B0A0900000000000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スライド ズーム 5">
                <a:extLst>
                  <a:ext uri="{FF2B5EF4-FFF2-40B4-BE49-F238E27FC236}">
                    <a16:creationId xmlns:a16="http://schemas.microsoft.com/office/drawing/2014/main" id="{82E1CED5-5AEB-41F6-9C30-C09365DFD9D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3097217"/>
                  </p:ext>
                </p:extLst>
              </p:nvPr>
            </p:nvGraphicFramePr>
            <p:xfrm>
              <a:off x="8466126" y="4819389"/>
              <a:ext cx="1714500" cy="2286000"/>
            </p:xfrm>
            <a:graphic>
              <a:graphicData uri="http://schemas.microsoft.com/office/powerpoint/2016/slidezoom">
                <pslz:sldZm>
                  <pslz:sldZmObj sldId="256" cId="3131228609">
                    <pslz:zmPr id="{9E931B36-74B4-4B6F-AD29-C3BBE2D19F72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2286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スライド ズーム 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82E1CED5-5AEB-41F6-9C30-C09365DFD9D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66126" y="4819389"/>
                <a:ext cx="1714500" cy="2286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1228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キュート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アトラス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アトラス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トラ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2321</TotalTime>
  <Words>303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20" baseType="lpstr">
      <vt:lpstr>BatangChe</vt:lpstr>
      <vt:lpstr>BIZ UDPゴシック</vt:lpstr>
      <vt:lpstr>DFKai-SB</vt:lpstr>
      <vt:lpstr>HG創英角ﾎﾟｯﾌﾟ体</vt:lpstr>
      <vt:lpstr>UD デジタル 教科書体 N-B</vt:lpstr>
      <vt:lpstr>有澤太楷書P</vt:lpstr>
      <vt:lpstr>Arial</vt:lpstr>
      <vt:lpstr>Calibri</vt:lpstr>
      <vt:lpstr>Calibri Light</vt:lpstr>
      <vt:lpstr>Rockwell</vt:lpstr>
      <vt:lpstr>Trebuchet MS</vt:lpstr>
      <vt:lpstr>Wingdings</vt:lpstr>
      <vt:lpstr>Wingdings 2</vt:lpstr>
      <vt:lpstr>1_キュート</vt:lpstr>
      <vt:lpstr>キュート</vt:lpstr>
      <vt:lpstr>2_キュート</vt:lpstr>
      <vt:lpstr>1_デザインの設定</vt:lpstr>
      <vt:lpstr>デザインの設定</vt:lpstr>
      <vt:lpstr>アトラス</vt:lpstr>
      <vt:lpstr>コトバのコト。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コトバのコト。</dc:title>
  <dc:creator>FJ-USER</dc:creator>
  <cp:lastModifiedBy>oonishi tomoko</cp:lastModifiedBy>
  <cp:revision>54</cp:revision>
  <cp:lastPrinted>2016-02-29T07:01:44Z</cp:lastPrinted>
  <dcterms:created xsi:type="dcterms:W3CDTF">2013-04-28T21:18:46Z</dcterms:created>
  <dcterms:modified xsi:type="dcterms:W3CDTF">2020-01-22T02:04:16Z</dcterms:modified>
</cp:coreProperties>
</file>